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10.png" ContentType="image/png"/>
  <Override PartName="/ppt/media/image6.jpeg" ContentType="image/jpeg"/>
  <Override PartName="/ppt/media/image1.png" ContentType="image/png"/>
  <Override PartName="/ppt/media/image8.jpeg" ContentType="image/jpeg"/>
  <Override PartName="/ppt/media/image11.png" ContentType="image/png"/>
  <Override PartName="/ppt/media/image22.jpeg" ContentType="image/jpeg"/>
  <Override PartName="/ppt/media/image7.jpeg" ContentType="image/jpeg"/>
  <Override PartName="/ppt/media/image13.png" ContentType="image/png"/>
  <Override PartName="/ppt/media/image5.jpeg" ContentType="image/jpeg"/>
  <Override PartName="/ppt/media/image24.jpeg" ContentType="image/jpeg"/>
  <Override PartName="/ppt/media/image23.jpeg" ContentType="image/jpeg"/>
  <Override PartName="/ppt/media/image4.jpeg" ContentType="image/jpeg"/>
  <Override PartName="/ppt/media/image21.jpeg" ContentType="image/jpeg"/>
  <Override PartName="/ppt/media/image19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14.tif" ContentType="image/tiff"/>
  <Override PartName="/ppt/media/image20.jpeg" ContentType="image/jpeg"/>
  <Override PartName="/ppt/media/image18.jpeg" ContentType="image/jpeg"/>
  <Override PartName="/ppt/media/image2.jpeg" ContentType="image/jpeg"/>
  <Override PartName="/ppt/media/image9.jpeg" ContentType="image/jpeg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24384000" cy="13716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Slide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12282480" y="9772920"/>
            <a:ext cx="4398840" cy="688680"/>
          </a:xfrm>
          <a:custGeom>
            <a:avLst/>
            <a:gdLst/>
            <a:ahLst/>
            <a:rect l="0" t="0" r="r" b="b"/>
            <a:pathLst>
              <a:path w="12219" h="1913">
                <a:moveTo>
                  <a:pt x="10897" y="0"/>
                </a:moveTo>
                <a:cubicBezTo>
                  <a:pt x="11778" y="0"/>
                  <a:pt x="12219" y="319"/>
                  <a:pt x="12219" y="957"/>
                </a:cubicBezTo>
                <a:lnTo>
                  <a:pt x="12219" y="957"/>
                </a:lnTo>
                <a:cubicBezTo>
                  <a:pt x="12219" y="1594"/>
                  <a:pt x="11778" y="1913"/>
                  <a:pt x="10897" y="1913"/>
                </a:cubicBezTo>
                <a:lnTo>
                  <a:pt x="1322" y="1913"/>
                </a:lnTo>
                <a:cubicBezTo>
                  <a:pt x="441" y="1913"/>
                  <a:pt x="0" y="1594"/>
                  <a:pt x="0" y="957"/>
                </a:cubicBezTo>
                <a:lnTo>
                  <a:pt x="0" y="957"/>
                </a:lnTo>
                <a:cubicBezTo>
                  <a:pt x="0" y="319"/>
                  <a:pt x="441" y="0"/>
                  <a:pt x="1322" y="0"/>
                </a:cubicBezTo>
                <a:lnTo>
                  <a:pt x="10897" y="0"/>
                </a:lnTo>
                <a:close/>
              </a:path>
            </a:pathLst>
          </a:custGeom>
          <a:solidFill>
            <a:srgbClr val="3ec1c9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"/>
          <p:cNvSpPr txBox="1"/>
          <p:nvPr/>
        </p:nvSpPr>
        <p:spPr>
          <a:xfrm>
            <a:off x="12282480" y="9772920"/>
            <a:ext cx="4398480" cy="688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/>
            <a:r>
              <a:rPr b="0" lang="en-US" sz="3000" spc="-1" strike="noStrike">
                <a:solidFill>
                  <a:srgbClr val="ffffff"/>
                </a:solidFill>
                <a:latin typeface="AvenirNext-Medium"/>
                <a:ea typeface="AvenirNext-Medium"/>
              </a:rPr>
              <a:t>Start presentation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" descr=""/>
          <p:cNvPicPr/>
          <p:nvPr/>
        </p:nvPicPr>
        <p:blipFill>
          <a:blip r:embed="rId2"/>
          <a:stretch/>
        </p:blipFill>
        <p:spPr>
          <a:xfrm>
            <a:off x="-38880" y="1404720"/>
            <a:ext cx="10702800" cy="10906200"/>
          </a:xfrm>
          <a:prstGeom prst="rect">
            <a:avLst/>
          </a:prstGeom>
          <a:ln w="0">
            <a:noFill/>
          </a:ln>
        </p:spPr>
      </p:pic>
      <p:pic>
        <p:nvPicPr>
          <p:cNvPr id="3" name="" descr=""/>
          <p:cNvPicPr/>
          <p:nvPr/>
        </p:nvPicPr>
        <p:blipFill>
          <a:blip r:embed="rId3"/>
          <a:stretch/>
        </p:blipFill>
        <p:spPr>
          <a:xfrm>
            <a:off x="7560" y="2185920"/>
            <a:ext cx="8171280" cy="84272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20837160" y="1207800"/>
            <a:ext cx="762480" cy="762480"/>
          </a:xfrm>
          <a:custGeom>
            <a:avLst/>
            <a:gdLst/>
            <a:ahLst/>
            <a:rect l="0" t="0" r="r" b="b"/>
            <a:pathLst>
              <a:path w="2118" h="2118">
                <a:moveTo>
                  <a:pt x="1808" y="309"/>
                </a:moveTo>
                <a:cubicBezTo>
                  <a:pt x="2221" y="724"/>
                  <a:pt x="2221" y="1394"/>
                  <a:pt x="1808" y="1808"/>
                </a:cubicBezTo>
                <a:cubicBezTo>
                  <a:pt x="1394" y="2221"/>
                  <a:pt x="724" y="2221"/>
                  <a:pt x="309" y="1808"/>
                </a:cubicBezTo>
                <a:cubicBezTo>
                  <a:pt x="-103" y="1394"/>
                  <a:pt x="-103" y="724"/>
                  <a:pt x="309" y="309"/>
                </a:cubicBezTo>
                <a:cubicBezTo>
                  <a:pt x="724" y="-103"/>
                  <a:pt x="1394" y="-103"/>
                  <a:pt x="1808" y="309"/>
                </a:cubicBezTo>
                <a:close/>
              </a:path>
            </a:pathLst>
          </a:custGeom>
          <a:solidFill>
            <a:srgbClr val="3ec1c9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2783160" y="9322920"/>
            <a:ext cx="4398840" cy="688680"/>
          </a:xfrm>
          <a:custGeom>
            <a:avLst/>
            <a:gdLst/>
            <a:ahLst/>
            <a:rect l="0" t="0" r="r" b="b"/>
            <a:pathLst>
              <a:path w="12219" h="1913">
                <a:moveTo>
                  <a:pt x="10897" y="0"/>
                </a:moveTo>
                <a:cubicBezTo>
                  <a:pt x="11778" y="0"/>
                  <a:pt x="12219" y="319"/>
                  <a:pt x="12219" y="957"/>
                </a:cubicBezTo>
                <a:lnTo>
                  <a:pt x="12219" y="957"/>
                </a:lnTo>
                <a:cubicBezTo>
                  <a:pt x="12219" y="1594"/>
                  <a:pt x="11778" y="1913"/>
                  <a:pt x="10897" y="1913"/>
                </a:cubicBezTo>
                <a:lnTo>
                  <a:pt x="1322" y="1913"/>
                </a:lnTo>
                <a:cubicBezTo>
                  <a:pt x="441" y="1913"/>
                  <a:pt x="0" y="1594"/>
                  <a:pt x="0" y="957"/>
                </a:cubicBezTo>
                <a:lnTo>
                  <a:pt x="0" y="957"/>
                </a:lnTo>
                <a:cubicBezTo>
                  <a:pt x="0" y="319"/>
                  <a:pt x="441" y="0"/>
                  <a:pt x="1322" y="0"/>
                </a:cubicBezTo>
                <a:lnTo>
                  <a:pt x="10897" y="0"/>
                </a:lnTo>
                <a:close/>
              </a:path>
            </a:pathLst>
          </a:custGeom>
          <a:solidFill>
            <a:srgbClr val="3ec1c9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2783160" y="9322920"/>
            <a:ext cx="4398480" cy="688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/>
            <a:r>
              <a:rPr b="0" lang="en-US" sz="3000" spc="-1" strike="noStrike">
                <a:solidFill>
                  <a:srgbClr val="ffffff"/>
                </a:solidFill>
                <a:latin typeface="AvenirNext-Medium"/>
                <a:ea typeface="AvenirNext-Medium"/>
              </a:rPr>
              <a:t>Next slide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2"/>
          <a:stretch/>
        </p:blipFill>
        <p:spPr>
          <a:xfrm>
            <a:off x="10016280" y="4015800"/>
            <a:ext cx="12557520" cy="7301520"/>
          </a:xfrm>
          <a:prstGeom prst="rect">
            <a:avLst/>
          </a:prstGeom>
          <a:ln w="0">
            <a:noFill/>
          </a:ln>
        </p:spPr>
      </p:pic>
      <p:pic>
        <p:nvPicPr>
          <p:cNvPr id="12" name="" descr=""/>
          <p:cNvPicPr/>
          <p:nvPr/>
        </p:nvPicPr>
        <p:blipFill>
          <a:blip r:embed="rId3"/>
          <a:stretch/>
        </p:blipFill>
        <p:spPr>
          <a:xfrm>
            <a:off x="11759400" y="4533120"/>
            <a:ext cx="9126000" cy="5664600"/>
          </a:xfrm>
          <a:prstGeom prst="rect">
            <a:avLst/>
          </a:prstGeom>
          <a:ln w="0">
            <a:noFill/>
          </a:ln>
        </p:spPr>
      </p:pic>
      <p:sp>
        <p:nvSpPr>
          <p:cNvPr id="13" name=""/>
          <p:cNvSpPr/>
          <p:nvPr/>
        </p:nvSpPr>
        <p:spPr>
          <a:xfrm>
            <a:off x="20547000" y="5073840"/>
            <a:ext cx="1070280" cy="920520"/>
          </a:xfrm>
          <a:custGeom>
            <a:avLst/>
            <a:gdLst/>
            <a:ahLst/>
            <a:rect l="0" t="0" r="r" b="b"/>
            <a:pathLst>
              <a:path w="2973" h="2557">
                <a:moveTo>
                  <a:pt x="2845" y="2557"/>
                </a:moveTo>
                <a:cubicBezTo>
                  <a:pt x="2930" y="2557"/>
                  <a:pt x="2973" y="2514"/>
                  <a:pt x="2973" y="2429"/>
                </a:cubicBezTo>
                <a:lnTo>
                  <a:pt x="2973" y="127"/>
                </a:lnTo>
                <a:cubicBezTo>
                  <a:pt x="2973" y="42"/>
                  <a:pt x="2930" y="0"/>
                  <a:pt x="2845" y="0"/>
                </a:cubicBezTo>
                <a:lnTo>
                  <a:pt x="544" y="0"/>
                </a:lnTo>
                <a:cubicBezTo>
                  <a:pt x="459" y="0"/>
                  <a:pt x="416" y="42"/>
                  <a:pt x="416" y="127"/>
                </a:cubicBezTo>
                <a:lnTo>
                  <a:pt x="416" y="857"/>
                </a:lnTo>
                <a:lnTo>
                  <a:pt x="0" y="1315"/>
                </a:lnTo>
                <a:lnTo>
                  <a:pt x="416" y="1755"/>
                </a:lnTo>
                <a:lnTo>
                  <a:pt x="416" y="2429"/>
                </a:lnTo>
                <a:cubicBezTo>
                  <a:pt x="416" y="2514"/>
                  <a:pt x="459" y="2557"/>
                  <a:pt x="544" y="2557"/>
                </a:cubicBezTo>
                <a:lnTo>
                  <a:pt x="2845" y="2557"/>
                </a:lnTo>
                <a:close/>
              </a:path>
            </a:pathLst>
          </a:custGeom>
          <a:solidFill>
            <a:srgbClr val="3ec1c9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20697120" y="5073840"/>
            <a:ext cx="920160" cy="92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/>
            <a:r>
              <a:rPr b="1" lang="en-US" sz="3000" spc="-1" strike="noStrike">
                <a:solidFill>
                  <a:srgbClr val="ffffff"/>
                </a:solidFill>
                <a:latin typeface="AvenirNext-DemiBold"/>
                <a:ea typeface="AvenirNext-DemiBold"/>
              </a:rPr>
              <a:t>#2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5.jpeg"/><Relationship Id="rId5" Type="http://schemas.openxmlformats.org/officeDocument/2006/relationships/image" Target="../media/image5.jpeg"/><Relationship Id="rId6" Type="http://schemas.openxmlformats.org/officeDocument/2006/relationships/slideLayout" Target="../slideLayouts/slideLayout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6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slideLayout" Target="../slideLayouts/slideLayout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6.jpe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6.jpe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21.jpeg"/><Relationship Id="rId9" Type="http://schemas.openxmlformats.org/officeDocument/2006/relationships/image" Target="../media/image22.jpeg"/><Relationship Id="rId10" Type="http://schemas.openxmlformats.org/officeDocument/2006/relationships/slideLayout" Target="../slideLayouts/slideLayout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-3384360" y="-3090600"/>
            <a:ext cx="27909360" cy="16971840"/>
          </a:xfrm>
          <a:prstGeom prst="rect">
            <a:avLst/>
          </a:prstGeom>
          <a:ln w="0">
            <a:noFill/>
          </a:ln>
        </p:spPr>
      </p:pic>
      <p:sp>
        <p:nvSpPr>
          <p:cNvPr id="18" name=""/>
          <p:cNvSpPr txBox="1"/>
          <p:nvPr/>
        </p:nvSpPr>
        <p:spPr>
          <a:xfrm>
            <a:off x="12573000" y="1828800"/>
            <a:ext cx="10175040" cy="285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8000" spc="-1" strike="noStrike">
                <a:solidFill>
                  <a:srgbClr val="51a7f9"/>
                </a:solidFill>
                <a:latin typeface="AirstreamNF"/>
                <a:ea typeface="AirstreamNF"/>
              </a:rPr>
              <a:t>Want to change the director?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11988000" y="4686840"/>
            <a:ext cx="8128800" cy="216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6000" spc="-1" strike="noStrike">
                <a:solidFill>
                  <a:srgbClr val="6fbf40"/>
                </a:solidFill>
                <a:latin typeface="AirstreamNF"/>
                <a:ea typeface="AirstreamNF"/>
              </a:rPr>
              <a:t>Not happy with the lead actress?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4162040" y="6755760"/>
            <a:ext cx="9149040" cy="216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6000" spc="-1" strike="noStrike">
                <a:solidFill>
                  <a:srgbClr val="ec5c56"/>
                </a:solidFill>
                <a:latin typeface="AirstreamNF"/>
                <a:ea typeface="AirstreamNF"/>
              </a:rPr>
              <a:t>Want to create your own dream cast?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8853480" y="8432280"/>
            <a:ext cx="15109920" cy="285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8000" spc="-1" strike="noStrike">
                <a:solidFill>
                  <a:srgbClr val="b36ae1"/>
                </a:solidFill>
                <a:latin typeface="AirstreamNF"/>
                <a:ea typeface="AirstreamNF"/>
              </a:rPr>
              <a:t>Want a movie version </a:t>
            </a:r>
            <a:r>
              <a:rPr b="0" lang="en-US" sz="8000" spc="-1" strike="noStrike">
                <a:solidFill>
                  <a:srgbClr val="b36ae1"/>
                </a:solidFill>
                <a:latin typeface="AirstreamNF"/>
                <a:ea typeface="AirstreamNF"/>
              </a:rPr>
              <a:t>of Fantasy Football?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2757320" y="40680"/>
            <a:ext cx="11490840" cy="764532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07720" y="5063040"/>
            <a:ext cx="12931920" cy="862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"/>
          <p:cNvGrpSpPr/>
          <p:nvPr/>
        </p:nvGrpSpPr>
        <p:grpSpPr>
          <a:xfrm>
            <a:off x="-4470480" y="0"/>
            <a:ext cx="41148000" cy="13716000"/>
            <a:chOff x="-4470480" y="0"/>
            <a:chExt cx="41148000" cy="13716000"/>
          </a:xfrm>
        </p:grpSpPr>
        <p:pic>
          <p:nvPicPr>
            <p:cNvPr id="23" name="" descr=""/>
            <p:cNvPicPr/>
            <p:nvPr/>
          </p:nvPicPr>
          <p:blipFill>
            <a:blip r:embed="rId1"/>
            <a:stretch/>
          </p:blipFill>
          <p:spPr>
            <a:xfrm>
              <a:off x="-4470480" y="0"/>
              <a:ext cx="20574000" cy="1371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" name="" descr=""/>
            <p:cNvPicPr/>
            <p:nvPr/>
          </p:nvPicPr>
          <p:blipFill>
            <a:blip r:embed="rId2"/>
            <a:stretch/>
          </p:blipFill>
          <p:spPr>
            <a:xfrm flipH="1">
              <a:off x="16103520" y="0"/>
              <a:ext cx="20574000" cy="13716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" name=""/>
          <p:cNvSpPr txBox="1"/>
          <p:nvPr/>
        </p:nvSpPr>
        <p:spPr>
          <a:xfrm>
            <a:off x="10759320" y="5390640"/>
            <a:ext cx="12212280" cy="168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50000"/>
              </a:lnSpc>
              <a:spcAft>
                <a:spcPts val="1500"/>
              </a:spcAft>
            </a:pPr>
            <a:r>
              <a:rPr b="1" lang="en-US" sz="9800" spc="-1" strike="noStrike">
                <a:solidFill>
                  <a:srgbClr val="164e86"/>
                </a:solidFill>
                <a:latin typeface="SnellRoundhand-Bold"/>
                <a:ea typeface="SnellRoundhand-Bold"/>
              </a:rPr>
              <a:t>Fantasy </a:t>
            </a:r>
            <a:r>
              <a:rPr b="1" lang="en-US" sz="9800" spc="-1" strike="noStrike">
                <a:solidFill>
                  <a:srgbClr val="164e86"/>
                </a:solidFill>
                <a:latin typeface="SnellRoundhand-Bold"/>
                <a:ea typeface="SnellRoundhand-Bold"/>
              </a:rPr>
              <a:t> </a:t>
            </a:r>
            <a:r>
              <a:rPr b="1" lang="en-US" sz="9800" spc="-1" strike="noStrike">
                <a:solidFill>
                  <a:srgbClr val="164e86"/>
                </a:solidFill>
                <a:latin typeface="SnellRoundhand-Bold"/>
                <a:ea typeface="SnellRoundhand-Bold"/>
              </a:rPr>
              <a:t>3</a:t>
            </a:r>
            <a:r>
              <a:rPr b="1" lang="en-US" sz="9800" spc="-1" strike="noStrike">
                <a:solidFill>
                  <a:srgbClr val="164e86"/>
                </a:solidFill>
                <a:latin typeface="SnellRoundhand-Bold"/>
                <a:ea typeface="SnellRoundhand-Bold"/>
              </a:rPr>
              <a:t> </a:t>
            </a:r>
            <a:r>
              <a:rPr b="1" lang="en-US" sz="9800" spc="-1" strike="noStrike">
                <a:solidFill>
                  <a:srgbClr val="164e86"/>
                </a:solidFill>
                <a:latin typeface="SnellRoundhand-Bold"/>
                <a:ea typeface="SnellRoundhand-Bold"/>
              </a:rPr>
              <a:t>Movies</a:t>
            </a:r>
            <a:endParaRPr b="0" lang="en-US" sz="9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" name=""/>
          <p:cNvGrpSpPr/>
          <p:nvPr/>
        </p:nvGrpSpPr>
        <p:grpSpPr>
          <a:xfrm>
            <a:off x="6815880" y="12102840"/>
            <a:ext cx="820440" cy="1074600"/>
            <a:chOff x="6815880" y="12102840"/>
            <a:chExt cx="820440" cy="1074600"/>
          </a:xfrm>
        </p:grpSpPr>
        <p:pic>
          <p:nvPicPr>
            <p:cNvPr id="27" name="" descr=""/>
            <p:cNvPicPr/>
            <p:nvPr/>
          </p:nvPicPr>
          <p:blipFill>
            <a:blip r:embed="rId3"/>
            <a:stretch/>
          </p:blipFill>
          <p:spPr>
            <a:xfrm>
              <a:off x="6827760" y="12102840"/>
              <a:ext cx="795960" cy="1074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" name=""/>
            <p:cNvSpPr/>
            <p:nvPr/>
          </p:nvSpPr>
          <p:spPr>
            <a:xfrm>
              <a:off x="6815880" y="12105000"/>
              <a:ext cx="820440" cy="1071000"/>
            </a:xfrm>
            <a:custGeom>
              <a:avLst/>
              <a:gdLst/>
              <a:ahLst/>
              <a:rect l="0" t="0" r="r" b="b"/>
              <a:pathLst>
                <a:path w="2279" h="2975">
                  <a:moveTo>
                    <a:pt x="0" y="0"/>
                  </a:moveTo>
                  <a:lnTo>
                    <a:pt x="0" y="2975"/>
                  </a:lnTo>
                  <a:lnTo>
                    <a:pt x="2279" y="2975"/>
                  </a:lnTo>
                  <a:lnTo>
                    <a:pt x="22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a29"/>
            </a:solidFill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9" name=""/>
          <p:cNvGrpSpPr/>
          <p:nvPr/>
        </p:nvGrpSpPr>
        <p:grpSpPr>
          <a:xfrm>
            <a:off x="12107520" y="12102840"/>
            <a:ext cx="820440" cy="1074600"/>
            <a:chOff x="12107520" y="12102840"/>
            <a:chExt cx="820440" cy="1074600"/>
          </a:xfrm>
        </p:grpSpPr>
        <p:pic>
          <p:nvPicPr>
            <p:cNvPr id="30" name="" descr=""/>
            <p:cNvPicPr/>
            <p:nvPr/>
          </p:nvPicPr>
          <p:blipFill>
            <a:blip r:embed="rId4"/>
            <a:stretch/>
          </p:blipFill>
          <p:spPr>
            <a:xfrm>
              <a:off x="12119400" y="12102840"/>
              <a:ext cx="795960" cy="1074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" name=""/>
            <p:cNvSpPr/>
            <p:nvPr/>
          </p:nvSpPr>
          <p:spPr>
            <a:xfrm>
              <a:off x="12107520" y="12105000"/>
              <a:ext cx="820440" cy="1071000"/>
            </a:xfrm>
            <a:custGeom>
              <a:avLst/>
              <a:gdLst/>
              <a:ahLst/>
              <a:rect l="0" t="0" r="r" b="b"/>
              <a:pathLst>
                <a:path w="2279" h="2975">
                  <a:moveTo>
                    <a:pt x="0" y="0"/>
                  </a:moveTo>
                  <a:lnTo>
                    <a:pt x="0" y="2975"/>
                  </a:lnTo>
                  <a:lnTo>
                    <a:pt x="2279" y="2975"/>
                  </a:lnTo>
                  <a:lnTo>
                    <a:pt x="22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a29"/>
            </a:solidFill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2" name=""/>
          <p:cNvGrpSpPr/>
          <p:nvPr/>
        </p:nvGrpSpPr>
        <p:grpSpPr>
          <a:xfrm>
            <a:off x="17399160" y="12102840"/>
            <a:ext cx="820440" cy="1074600"/>
            <a:chOff x="17399160" y="12102840"/>
            <a:chExt cx="820440" cy="1074600"/>
          </a:xfrm>
        </p:grpSpPr>
        <p:pic>
          <p:nvPicPr>
            <p:cNvPr id="33" name="" descr=""/>
            <p:cNvPicPr/>
            <p:nvPr/>
          </p:nvPicPr>
          <p:blipFill>
            <a:blip r:embed="rId5"/>
            <a:stretch/>
          </p:blipFill>
          <p:spPr>
            <a:xfrm>
              <a:off x="17411040" y="12102840"/>
              <a:ext cx="795960" cy="1074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" name=""/>
            <p:cNvSpPr/>
            <p:nvPr/>
          </p:nvSpPr>
          <p:spPr>
            <a:xfrm>
              <a:off x="17399160" y="12105000"/>
              <a:ext cx="820440" cy="1071000"/>
            </a:xfrm>
            <a:custGeom>
              <a:avLst/>
              <a:gdLst/>
              <a:ahLst/>
              <a:rect l="0" t="0" r="r" b="b"/>
              <a:pathLst>
                <a:path w="2279" h="2975">
                  <a:moveTo>
                    <a:pt x="0" y="0"/>
                  </a:moveTo>
                  <a:lnTo>
                    <a:pt x="0" y="2975"/>
                  </a:lnTo>
                  <a:lnTo>
                    <a:pt x="2279" y="2975"/>
                  </a:lnTo>
                  <a:lnTo>
                    <a:pt x="22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a29"/>
            </a:solidFill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5" name=""/>
          <p:cNvSpPr txBox="1"/>
          <p:nvPr/>
        </p:nvSpPr>
        <p:spPr>
          <a:xfrm>
            <a:off x="7729560" y="12402360"/>
            <a:ext cx="1110240" cy="53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60000"/>
              </a:lnSpc>
              <a:spcAft>
                <a:spcPts val="1500"/>
              </a:spcAft>
            </a:pPr>
            <a:r>
              <a:rPr b="1" i="1" lang="zh-CN" sz="2100" spc="-1" strike="noStrike">
                <a:solidFill>
                  <a:srgbClr val="dcdee0"/>
                </a:solidFill>
                <a:latin typeface="AvenirNext-DemiBoldItalic"/>
                <a:ea typeface="AvenirNext-DemiBoldItalic"/>
              </a:rPr>
              <a:t>Ryan </a:t>
            </a:r>
            <a:r>
              <a:rPr b="1" i="1" lang="en-US" sz="2100" spc="-1" strike="noStrike">
                <a:solidFill>
                  <a:srgbClr val="dcdee0"/>
                </a:solidFill>
                <a:latin typeface="AvenirNext-DemiBoldItalic"/>
                <a:ea typeface="AvenirNext-DemiBoldItalic"/>
              </a:rPr>
              <a:t>Callebs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13088880" y="12402360"/>
            <a:ext cx="165564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60000"/>
              </a:lnSpc>
              <a:spcAft>
                <a:spcPts val="1500"/>
              </a:spcAft>
            </a:pPr>
            <a:r>
              <a:rPr b="1" i="1" lang="en-US" sz="2100" spc="-1" strike="noStrike">
                <a:solidFill>
                  <a:srgbClr val="dcdee0"/>
                </a:solidFill>
                <a:latin typeface="AvenirNext-DemiBoldItalic"/>
                <a:ea typeface="AvenirNext-DemiBoldItalic"/>
              </a:rPr>
              <a:t>John Bass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18617760" y="12402360"/>
            <a:ext cx="1321200" cy="52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60000"/>
              </a:lnSpc>
              <a:spcAft>
                <a:spcPts val="1500"/>
              </a:spcAft>
            </a:pPr>
            <a:r>
              <a:rPr b="1" i="1" lang="en-US" sz="2100" spc="-1" strike="noStrike">
                <a:solidFill>
                  <a:srgbClr val="dcdee0"/>
                </a:solidFill>
                <a:latin typeface="AvenirNext-DemiBoldItalic"/>
                <a:ea typeface="AvenirNext-DemiBoldItalic"/>
              </a:rPr>
              <a:t>Yong Zhang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 flipH="1" rot="10800000">
            <a:off x="0" y="3862080"/>
            <a:ext cx="24383880" cy="16256160"/>
          </a:xfrm>
          <a:prstGeom prst="rect">
            <a:avLst/>
          </a:prstGeom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 flipH="1" rot="10800000">
            <a:off x="-1224000" y="-1276920"/>
            <a:ext cx="25607880" cy="8134920"/>
          </a:xfrm>
          <a:prstGeom prst="rect">
            <a:avLst/>
          </a:prstGeom>
          <a:ln w="0"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-113400" y="2457000"/>
            <a:ext cx="7983000" cy="8134920"/>
          </a:xfrm>
          <a:prstGeom prst="rect">
            <a:avLst/>
          </a:prstGeom>
          <a:ln w="0">
            <a:noFill/>
          </a:ln>
        </p:spPr>
      </p:pic>
      <p:sp>
        <p:nvSpPr>
          <p:cNvPr id="41" name=""/>
          <p:cNvSpPr txBox="1"/>
          <p:nvPr/>
        </p:nvSpPr>
        <p:spPr>
          <a:xfrm>
            <a:off x="9939960" y="2271240"/>
            <a:ext cx="4690440" cy="112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60000"/>
              </a:lnSpc>
              <a:spcAft>
                <a:spcPts val="1500"/>
              </a:spcAft>
            </a:pPr>
            <a:r>
              <a:rPr b="1" lang="en-US" sz="5000" spc="-1" strike="noStrike">
                <a:solidFill>
                  <a:srgbClr val="ffffff"/>
                </a:solidFill>
                <a:latin typeface="AvenirNext-DemiBold"/>
                <a:ea typeface="AvenirNext-DemiBold"/>
              </a:rPr>
              <a:t>Introduction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9802800" y="4266000"/>
            <a:ext cx="10170720" cy="411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2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venirNext-Regular"/>
                <a:ea typeface="AvenirNext-Regular"/>
              </a:rPr>
              <a:t>Welcome to </a:t>
            </a:r>
            <a:r>
              <a:rPr b="0" lang="en-US" sz="3000" spc="-1" strike="noStrike">
                <a:solidFill>
                  <a:srgbClr val="dcbd22"/>
                </a:solidFill>
                <a:latin typeface="AvenirNext-Regular"/>
                <a:ea typeface="AvenirNext-Regular"/>
              </a:rPr>
              <a:t>Fantasy 3 Movies</a:t>
            </a:r>
            <a:r>
              <a:rPr b="0" lang="en-US" sz="2600" spc="-1" strike="noStrike">
                <a:solidFill>
                  <a:srgbClr val="ffffff"/>
                </a:solidFill>
                <a:latin typeface="AvenirNext-Regular"/>
                <a:ea typeface="AvenirNext-Regular"/>
              </a:rPr>
              <a:t>! We're your premier destination for film aficionados and industry insiders alike. At Fantasy 3 Movies, we specialize in crafting imaginative and captivating cinematic experiences. Join us on this fantastical journey where creativity reigns supreme and every movie is a thrilling adventure!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3731400" y="3052080"/>
            <a:ext cx="2184840" cy="96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20000"/>
              </a:lnSpc>
            </a:pPr>
            <a:r>
              <a:rPr b="0" lang="en-US" sz="2100" spc="-1" strike="noStrike">
                <a:solidFill>
                  <a:srgbClr val="dcbd22"/>
                </a:solidFill>
                <a:latin typeface="AvenirNext-Regular"/>
                <a:ea typeface="AvenirNext-Regular"/>
              </a:rPr>
              <a:t>Fantasy 3 Movies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4"/>
          <a:stretch/>
        </p:blipFill>
        <p:spPr>
          <a:xfrm>
            <a:off x="4155120" y="6485760"/>
            <a:ext cx="1920600" cy="285840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5"/>
          <a:stretch/>
        </p:blipFill>
        <p:spPr>
          <a:xfrm>
            <a:off x="2203920" y="6192360"/>
            <a:ext cx="2021760" cy="310608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6"/>
          <a:stretch/>
        </p:blipFill>
        <p:spPr>
          <a:xfrm>
            <a:off x="3093480" y="3738600"/>
            <a:ext cx="1543320" cy="253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 flipH="1" rot="10800000">
            <a:off x="0" y="3523320"/>
            <a:ext cx="24383880" cy="1625616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 flipH="1" rot="10800000">
            <a:off x="-129240" y="-1270800"/>
            <a:ext cx="25607880" cy="813492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2764080" y="642960"/>
            <a:ext cx="19247760" cy="1119132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4"/>
          <a:stretch/>
        </p:blipFill>
        <p:spPr>
          <a:xfrm>
            <a:off x="5673600" y="1673640"/>
            <a:ext cx="13428360" cy="84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 flipH="1" rot="10800000">
            <a:off x="0" y="3523320"/>
            <a:ext cx="24383880" cy="1625616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 flipH="1" rot="10800000">
            <a:off x="-129240" y="-1270800"/>
            <a:ext cx="25607880" cy="813492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3"/>
          <a:stretch/>
        </p:blipFill>
        <p:spPr>
          <a:xfrm>
            <a:off x="282600" y="2592720"/>
            <a:ext cx="11417400" cy="702324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4"/>
          <a:stretch/>
        </p:blipFill>
        <p:spPr>
          <a:xfrm>
            <a:off x="12483360" y="2674800"/>
            <a:ext cx="11417400" cy="685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3119120" y="2286000"/>
            <a:ext cx="6769080" cy="220968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13281120" y="7019280"/>
            <a:ext cx="6769080" cy="220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6384600" y="1282680"/>
            <a:ext cx="12894840" cy="987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"/>
          <p:cNvGrpSpPr/>
          <p:nvPr/>
        </p:nvGrpSpPr>
        <p:grpSpPr>
          <a:xfrm>
            <a:off x="5130000" y="3886920"/>
            <a:ext cx="4071240" cy="5352840"/>
            <a:chOff x="5130000" y="3886920"/>
            <a:chExt cx="4071240" cy="5352840"/>
          </a:xfrm>
        </p:grpSpPr>
        <p:pic>
          <p:nvPicPr>
            <p:cNvPr id="59" name="" descr=""/>
            <p:cNvPicPr/>
            <p:nvPr/>
          </p:nvPicPr>
          <p:blipFill>
            <a:blip r:embed="rId1"/>
            <a:stretch/>
          </p:blipFill>
          <p:spPr>
            <a:xfrm flipH="1">
              <a:off x="5130000" y="3886920"/>
              <a:ext cx="4071240" cy="5352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8156520" y="3938040"/>
            <a:ext cx="8211960" cy="461952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tretch/>
        </p:blipFill>
        <p:spPr>
          <a:xfrm>
            <a:off x="13962240" y="6120"/>
            <a:ext cx="8211960" cy="461952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4"/>
          <a:stretch/>
        </p:blipFill>
        <p:spPr>
          <a:xfrm>
            <a:off x="14442840" y="8133480"/>
            <a:ext cx="8732880" cy="491220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5"/>
          <a:stretch/>
        </p:blipFill>
        <p:spPr>
          <a:xfrm>
            <a:off x="6494760" y="8557560"/>
            <a:ext cx="7948080" cy="397404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6"/>
          <a:stretch/>
        </p:blipFill>
        <p:spPr>
          <a:xfrm>
            <a:off x="44640" y="7022160"/>
            <a:ext cx="6565320" cy="656532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7"/>
          <a:stretch/>
        </p:blipFill>
        <p:spPr>
          <a:xfrm>
            <a:off x="0" y="0"/>
            <a:ext cx="8156520" cy="535284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8"/>
          <a:stretch/>
        </p:blipFill>
        <p:spPr>
          <a:xfrm>
            <a:off x="379800" y="4652280"/>
            <a:ext cx="5895000" cy="331452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9"/>
          <a:stretch/>
        </p:blipFill>
        <p:spPr>
          <a:xfrm>
            <a:off x="8057520" y="6120"/>
            <a:ext cx="5895000" cy="393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1061720" y="1990080"/>
            <a:ext cx="6769080" cy="220968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3281120" y="7019280"/>
            <a:ext cx="6769080" cy="220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LibreOffice/7.6.5.2$Linux_X86_64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2024-04-18T08:42:34Z</dcterms:modified>
  <cp:revision>1</cp:revision>
  <dc:subject/>
  <dc:title/>
</cp:coreProperties>
</file>